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56" r:id="rId2"/>
  </p:sldIdLst>
  <p:sldSz cx="7559675" cy="10439400"/>
  <p:notesSz cx="10020300" cy="68881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88" userDrawn="1">
          <p15:clr>
            <a:srgbClr val="A4A3A4"/>
          </p15:clr>
        </p15:guide>
        <p15:guide id="2" pos="23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5" d="100"/>
          <a:sy n="55" d="100"/>
        </p:scale>
        <p:origin x="2544" y="53"/>
      </p:cViewPr>
      <p:guideLst>
        <p:guide orient="horz" pos="3288"/>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342130" cy="346003"/>
          </a:xfrm>
          <a:prstGeom prst="rect">
            <a:avLst/>
          </a:prstGeom>
        </p:spPr>
        <p:txBody>
          <a:bodyPr vert="horz" lIns="96616" tIns="48308" rIns="96616" bIns="48308" rtlCol="0"/>
          <a:lstStyle>
            <a:lvl1pPr algn="l">
              <a:defRPr sz="1300"/>
            </a:lvl1pPr>
          </a:lstStyle>
          <a:p>
            <a:endParaRPr lang="fr-FR"/>
          </a:p>
        </p:txBody>
      </p:sp>
      <p:sp>
        <p:nvSpPr>
          <p:cNvPr id="3" name="Espace réservé de la date 2"/>
          <p:cNvSpPr>
            <a:spLocks noGrp="1"/>
          </p:cNvSpPr>
          <p:nvPr>
            <p:ph type="dt" idx="1"/>
          </p:nvPr>
        </p:nvSpPr>
        <p:spPr>
          <a:xfrm>
            <a:off x="5676431" y="0"/>
            <a:ext cx="4342130" cy="346003"/>
          </a:xfrm>
          <a:prstGeom prst="rect">
            <a:avLst/>
          </a:prstGeom>
        </p:spPr>
        <p:txBody>
          <a:bodyPr vert="horz" lIns="96616" tIns="48308" rIns="96616" bIns="48308" rtlCol="0"/>
          <a:lstStyle>
            <a:lvl1pPr algn="r">
              <a:defRPr sz="1300"/>
            </a:lvl1pPr>
          </a:lstStyle>
          <a:p>
            <a:fld id="{8D08028F-9C8C-4F98-808E-18FCAFAD601B}" type="datetimeFigureOut">
              <a:rPr lang="fr-FR" smtClean="0"/>
              <a:t>13/09/2025</a:t>
            </a:fld>
            <a:endParaRPr lang="fr-FR"/>
          </a:p>
        </p:txBody>
      </p:sp>
      <p:sp>
        <p:nvSpPr>
          <p:cNvPr id="4" name="Espace réservé de l'image des diapositives 3"/>
          <p:cNvSpPr>
            <a:spLocks noGrp="1" noRot="1" noChangeAspect="1"/>
          </p:cNvSpPr>
          <p:nvPr>
            <p:ph type="sldImg" idx="2"/>
          </p:nvPr>
        </p:nvSpPr>
        <p:spPr>
          <a:xfrm>
            <a:off x="4168775" y="860425"/>
            <a:ext cx="1682750" cy="2325688"/>
          </a:xfrm>
          <a:prstGeom prst="rect">
            <a:avLst/>
          </a:prstGeom>
          <a:noFill/>
          <a:ln w="12700">
            <a:solidFill>
              <a:prstClr val="black"/>
            </a:solidFill>
          </a:ln>
        </p:spPr>
        <p:txBody>
          <a:bodyPr vert="horz" lIns="96616" tIns="48308" rIns="96616" bIns="48308" rtlCol="0" anchor="ctr"/>
          <a:lstStyle/>
          <a:p>
            <a:endParaRPr lang="fr-FR"/>
          </a:p>
        </p:txBody>
      </p:sp>
      <p:sp>
        <p:nvSpPr>
          <p:cNvPr id="5" name="Espace réservé des notes 4"/>
          <p:cNvSpPr>
            <a:spLocks noGrp="1"/>
          </p:cNvSpPr>
          <p:nvPr>
            <p:ph type="body" sz="quarter" idx="3"/>
          </p:nvPr>
        </p:nvSpPr>
        <p:spPr>
          <a:xfrm>
            <a:off x="1002030" y="3314929"/>
            <a:ext cx="8016240" cy="2712214"/>
          </a:xfrm>
          <a:prstGeom prst="rect">
            <a:avLst/>
          </a:prstGeom>
        </p:spPr>
        <p:txBody>
          <a:bodyPr vert="horz" lIns="96616" tIns="48308" rIns="96616" bIns="48308"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6542161"/>
            <a:ext cx="4342130" cy="346002"/>
          </a:xfrm>
          <a:prstGeom prst="rect">
            <a:avLst/>
          </a:prstGeom>
        </p:spPr>
        <p:txBody>
          <a:bodyPr vert="horz" lIns="96616" tIns="48308" rIns="96616" bIns="48308"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5676431" y="6542161"/>
            <a:ext cx="4342130" cy="346002"/>
          </a:xfrm>
          <a:prstGeom prst="rect">
            <a:avLst/>
          </a:prstGeom>
        </p:spPr>
        <p:txBody>
          <a:bodyPr vert="horz" lIns="96616" tIns="48308" rIns="96616" bIns="48308" rtlCol="0" anchor="b"/>
          <a:lstStyle>
            <a:lvl1pPr algn="r">
              <a:defRPr sz="1300"/>
            </a:lvl1pPr>
          </a:lstStyle>
          <a:p>
            <a:fld id="{0BDDBDDD-E6A3-4FF5-8C81-8983C6175A28}" type="slidenum">
              <a:rPr lang="fr-FR" smtClean="0"/>
              <a:t>‹N°›</a:t>
            </a:fld>
            <a:endParaRPr lang="fr-FR"/>
          </a:p>
        </p:txBody>
      </p:sp>
    </p:spTree>
    <p:extLst>
      <p:ext uri="{BB962C8B-B14F-4D97-AF65-F5344CB8AC3E}">
        <p14:creationId xmlns:p14="http://schemas.microsoft.com/office/powerpoint/2010/main" val="3810710562"/>
      </p:ext>
    </p:extLst>
  </p:cSld>
  <p:clrMap bg1="lt1" tx1="dk1" bg2="lt2" tx2="dk2" accent1="accent1" accent2="accent2" accent3="accent3" accent4="accent4" accent5="accent5" accent6="accent6" hlink="hlink" folHlink="folHlink"/>
  <p:notesStyle>
    <a:lvl1pPr marL="0" algn="l" defTabSz="1028517" rtl="0" eaLnBrk="1" latinLnBrk="0" hangingPunct="1">
      <a:defRPr sz="1350" kern="1200">
        <a:solidFill>
          <a:schemeClr val="tx1"/>
        </a:solidFill>
        <a:latin typeface="+mn-lt"/>
        <a:ea typeface="+mn-ea"/>
        <a:cs typeface="+mn-cs"/>
      </a:defRPr>
    </a:lvl1pPr>
    <a:lvl2pPr marL="514259" algn="l" defTabSz="1028517" rtl="0" eaLnBrk="1" latinLnBrk="0" hangingPunct="1">
      <a:defRPr sz="1350" kern="1200">
        <a:solidFill>
          <a:schemeClr val="tx1"/>
        </a:solidFill>
        <a:latin typeface="+mn-lt"/>
        <a:ea typeface="+mn-ea"/>
        <a:cs typeface="+mn-cs"/>
      </a:defRPr>
    </a:lvl2pPr>
    <a:lvl3pPr marL="1028517" algn="l" defTabSz="1028517" rtl="0" eaLnBrk="1" latinLnBrk="0" hangingPunct="1">
      <a:defRPr sz="1350" kern="1200">
        <a:solidFill>
          <a:schemeClr val="tx1"/>
        </a:solidFill>
        <a:latin typeface="+mn-lt"/>
        <a:ea typeface="+mn-ea"/>
        <a:cs typeface="+mn-cs"/>
      </a:defRPr>
    </a:lvl3pPr>
    <a:lvl4pPr marL="1542776" algn="l" defTabSz="1028517" rtl="0" eaLnBrk="1" latinLnBrk="0" hangingPunct="1">
      <a:defRPr sz="1350" kern="1200">
        <a:solidFill>
          <a:schemeClr val="tx1"/>
        </a:solidFill>
        <a:latin typeface="+mn-lt"/>
        <a:ea typeface="+mn-ea"/>
        <a:cs typeface="+mn-cs"/>
      </a:defRPr>
    </a:lvl4pPr>
    <a:lvl5pPr marL="2057034" algn="l" defTabSz="1028517" rtl="0" eaLnBrk="1" latinLnBrk="0" hangingPunct="1">
      <a:defRPr sz="1350" kern="1200">
        <a:solidFill>
          <a:schemeClr val="tx1"/>
        </a:solidFill>
        <a:latin typeface="+mn-lt"/>
        <a:ea typeface="+mn-ea"/>
        <a:cs typeface="+mn-cs"/>
      </a:defRPr>
    </a:lvl5pPr>
    <a:lvl6pPr marL="2571293" algn="l" defTabSz="1028517" rtl="0" eaLnBrk="1" latinLnBrk="0" hangingPunct="1">
      <a:defRPr sz="1350" kern="1200">
        <a:solidFill>
          <a:schemeClr val="tx1"/>
        </a:solidFill>
        <a:latin typeface="+mn-lt"/>
        <a:ea typeface="+mn-ea"/>
        <a:cs typeface="+mn-cs"/>
      </a:defRPr>
    </a:lvl6pPr>
    <a:lvl7pPr marL="3085551" algn="l" defTabSz="1028517" rtl="0" eaLnBrk="1" latinLnBrk="0" hangingPunct="1">
      <a:defRPr sz="1350" kern="1200">
        <a:solidFill>
          <a:schemeClr val="tx1"/>
        </a:solidFill>
        <a:latin typeface="+mn-lt"/>
        <a:ea typeface="+mn-ea"/>
        <a:cs typeface="+mn-cs"/>
      </a:defRPr>
    </a:lvl7pPr>
    <a:lvl8pPr marL="3599810" algn="l" defTabSz="1028517" rtl="0" eaLnBrk="1" latinLnBrk="0" hangingPunct="1">
      <a:defRPr sz="1350" kern="1200">
        <a:solidFill>
          <a:schemeClr val="tx1"/>
        </a:solidFill>
        <a:latin typeface="+mn-lt"/>
        <a:ea typeface="+mn-ea"/>
        <a:cs typeface="+mn-cs"/>
      </a:defRPr>
    </a:lvl8pPr>
    <a:lvl9pPr marL="4114068" algn="l" defTabSz="1028517" rtl="0" eaLnBrk="1" latinLnBrk="0" hangingPunct="1">
      <a:defRPr sz="13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08486"/>
            <a:ext cx="6425724" cy="3634458"/>
          </a:xfrm>
        </p:spPr>
        <p:txBody>
          <a:bodyPr anchor="b"/>
          <a:lstStyle>
            <a:lvl1pPr algn="ctr">
              <a:defRPr sz="4960"/>
            </a:lvl1pPr>
          </a:lstStyle>
          <a:p>
            <a:r>
              <a:rPr lang="fr-FR"/>
              <a:t>Modifiez le style du titre</a:t>
            </a:r>
            <a:endParaRPr lang="en-US" dirty="0"/>
          </a:p>
        </p:txBody>
      </p:sp>
      <p:sp>
        <p:nvSpPr>
          <p:cNvPr id="3" name="Subtitle 2"/>
          <p:cNvSpPr>
            <a:spLocks noGrp="1"/>
          </p:cNvSpPr>
          <p:nvPr>
            <p:ph type="subTitle" idx="1"/>
          </p:nvPr>
        </p:nvSpPr>
        <p:spPr>
          <a:xfrm>
            <a:off x="944960" y="5483102"/>
            <a:ext cx="5669756" cy="2520438"/>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5B2E9024-14E3-4280-B5F8-71C385323D7F}" type="datetimeFigureOut">
              <a:rPr lang="fr-FR" smtClean="0"/>
              <a:t>13/09/2025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D830275-200B-4D85-99A2-8A2F21174AA5}" type="slidenum">
              <a:rPr lang="fr-FR" smtClean="0"/>
              <a:t>‹N°›</a:t>
            </a:fld>
            <a:endParaRPr lang="fr-FR"/>
          </a:p>
        </p:txBody>
      </p:sp>
    </p:spTree>
    <p:extLst>
      <p:ext uri="{BB962C8B-B14F-4D97-AF65-F5344CB8AC3E}">
        <p14:creationId xmlns:p14="http://schemas.microsoft.com/office/powerpoint/2010/main" val="2437690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B2E9024-14E3-4280-B5F8-71C385323D7F}" type="datetimeFigureOut">
              <a:rPr lang="fr-FR" smtClean="0"/>
              <a:t>13/09/2025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D830275-200B-4D85-99A2-8A2F21174AA5}" type="slidenum">
              <a:rPr lang="fr-FR" smtClean="0"/>
              <a:t>‹N°›</a:t>
            </a:fld>
            <a:endParaRPr lang="fr-FR"/>
          </a:p>
        </p:txBody>
      </p:sp>
    </p:spTree>
    <p:extLst>
      <p:ext uri="{BB962C8B-B14F-4D97-AF65-F5344CB8AC3E}">
        <p14:creationId xmlns:p14="http://schemas.microsoft.com/office/powerpoint/2010/main" val="1412313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55801"/>
            <a:ext cx="1630055" cy="8846909"/>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519728" y="555801"/>
            <a:ext cx="4795669" cy="8846909"/>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B2E9024-14E3-4280-B5F8-71C385323D7F}" type="datetimeFigureOut">
              <a:rPr lang="fr-FR" smtClean="0"/>
              <a:t>13/09/2025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D830275-200B-4D85-99A2-8A2F21174AA5}" type="slidenum">
              <a:rPr lang="fr-FR" smtClean="0"/>
              <a:t>‹N°›</a:t>
            </a:fld>
            <a:endParaRPr lang="fr-FR"/>
          </a:p>
        </p:txBody>
      </p:sp>
    </p:spTree>
    <p:extLst>
      <p:ext uri="{BB962C8B-B14F-4D97-AF65-F5344CB8AC3E}">
        <p14:creationId xmlns:p14="http://schemas.microsoft.com/office/powerpoint/2010/main" val="2158101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B2E9024-14E3-4280-B5F8-71C385323D7F}" type="datetimeFigureOut">
              <a:rPr lang="fr-FR" smtClean="0"/>
              <a:t>13/09/2025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D830275-200B-4D85-99A2-8A2F21174AA5}" type="slidenum">
              <a:rPr lang="fr-FR" smtClean="0"/>
              <a:t>‹N°›</a:t>
            </a:fld>
            <a:endParaRPr lang="fr-FR"/>
          </a:p>
        </p:txBody>
      </p:sp>
    </p:spTree>
    <p:extLst>
      <p:ext uri="{BB962C8B-B14F-4D97-AF65-F5344CB8AC3E}">
        <p14:creationId xmlns:p14="http://schemas.microsoft.com/office/powerpoint/2010/main" val="133792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15791" y="2602603"/>
            <a:ext cx="6520220" cy="4342500"/>
          </a:xfrm>
        </p:spPr>
        <p:txBody>
          <a:bodyPr anchor="b"/>
          <a:lstStyle>
            <a:lvl1pPr>
              <a:defRPr sz="4960"/>
            </a:lvl1pPr>
          </a:lstStyle>
          <a:p>
            <a:r>
              <a:rPr lang="fr-FR"/>
              <a:t>Modifiez le style du titre</a:t>
            </a:r>
            <a:endParaRPr lang="en-US" dirty="0"/>
          </a:p>
        </p:txBody>
      </p:sp>
      <p:sp>
        <p:nvSpPr>
          <p:cNvPr id="3" name="Text Placeholder 2"/>
          <p:cNvSpPr>
            <a:spLocks noGrp="1"/>
          </p:cNvSpPr>
          <p:nvPr>
            <p:ph type="body" idx="1"/>
          </p:nvPr>
        </p:nvSpPr>
        <p:spPr>
          <a:xfrm>
            <a:off x="515791" y="6986185"/>
            <a:ext cx="6520220" cy="2283618"/>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5B2E9024-14E3-4280-B5F8-71C385323D7F}" type="datetimeFigureOut">
              <a:rPr lang="fr-FR" smtClean="0"/>
              <a:t>13/09/2025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D830275-200B-4D85-99A2-8A2F21174AA5}" type="slidenum">
              <a:rPr lang="fr-FR" smtClean="0"/>
              <a:t>‹N°›</a:t>
            </a:fld>
            <a:endParaRPr lang="fr-FR"/>
          </a:p>
        </p:txBody>
      </p:sp>
    </p:spTree>
    <p:extLst>
      <p:ext uri="{BB962C8B-B14F-4D97-AF65-F5344CB8AC3E}">
        <p14:creationId xmlns:p14="http://schemas.microsoft.com/office/powerpoint/2010/main" val="3148219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519728" y="2779007"/>
            <a:ext cx="3212862" cy="662370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827085" y="2779007"/>
            <a:ext cx="3212862" cy="662370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B2E9024-14E3-4280-B5F8-71C385323D7F}" type="datetimeFigureOut">
              <a:rPr lang="fr-FR" smtClean="0"/>
              <a:t>13/09/2025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D830275-200B-4D85-99A2-8A2F21174AA5}" type="slidenum">
              <a:rPr lang="fr-FR" smtClean="0"/>
              <a:t>‹N°›</a:t>
            </a:fld>
            <a:endParaRPr lang="fr-FR"/>
          </a:p>
        </p:txBody>
      </p:sp>
    </p:spTree>
    <p:extLst>
      <p:ext uri="{BB962C8B-B14F-4D97-AF65-F5344CB8AC3E}">
        <p14:creationId xmlns:p14="http://schemas.microsoft.com/office/powerpoint/2010/main" val="2571893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55804"/>
            <a:ext cx="6520220" cy="2017801"/>
          </a:xfrm>
        </p:spPr>
        <p:txBody>
          <a:bodyPr/>
          <a:lstStyle/>
          <a:p>
            <a:r>
              <a:rPr lang="fr-FR"/>
              <a:t>Modifiez le style du titre</a:t>
            </a:r>
            <a:endParaRPr lang="en-US" dirty="0"/>
          </a:p>
        </p:txBody>
      </p:sp>
      <p:sp>
        <p:nvSpPr>
          <p:cNvPr id="3" name="Text Placeholder 2"/>
          <p:cNvSpPr>
            <a:spLocks noGrp="1"/>
          </p:cNvSpPr>
          <p:nvPr>
            <p:ph type="body" idx="1"/>
          </p:nvPr>
        </p:nvSpPr>
        <p:spPr>
          <a:xfrm>
            <a:off x="520713" y="2559104"/>
            <a:ext cx="3198096" cy="1254177"/>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Modifier les styles du texte du masque</a:t>
            </a:r>
          </a:p>
        </p:txBody>
      </p:sp>
      <p:sp>
        <p:nvSpPr>
          <p:cNvPr id="4" name="Content Placeholder 3"/>
          <p:cNvSpPr>
            <a:spLocks noGrp="1"/>
          </p:cNvSpPr>
          <p:nvPr>
            <p:ph sz="half" idx="2"/>
          </p:nvPr>
        </p:nvSpPr>
        <p:spPr>
          <a:xfrm>
            <a:off x="520713" y="3813281"/>
            <a:ext cx="3198096" cy="560876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827086" y="2559104"/>
            <a:ext cx="3213847" cy="1254177"/>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Modifier les styles du texte du masque</a:t>
            </a:r>
          </a:p>
        </p:txBody>
      </p:sp>
      <p:sp>
        <p:nvSpPr>
          <p:cNvPr id="6" name="Content Placeholder 5"/>
          <p:cNvSpPr>
            <a:spLocks noGrp="1"/>
          </p:cNvSpPr>
          <p:nvPr>
            <p:ph sz="quarter" idx="4"/>
          </p:nvPr>
        </p:nvSpPr>
        <p:spPr>
          <a:xfrm>
            <a:off x="3827086" y="3813281"/>
            <a:ext cx="3213847" cy="560876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B2E9024-14E3-4280-B5F8-71C385323D7F}" type="datetimeFigureOut">
              <a:rPr lang="fr-FR" smtClean="0"/>
              <a:t>13/09/2025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D830275-200B-4D85-99A2-8A2F21174AA5}" type="slidenum">
              <a:rPr lang="fr-FR" smtClean="0"/>
              <a:t>‹N°›</a:t>
            </a:fld>
            <a:endParaRPr lang="fr-FR"/>
          </a:p>
        </p:txBody>
      </p:sp>
    </p:spTree>
    <p:extLst>
      <p:ext uri="{BB962C8B-B14F-4D97-AF65-F5344CB8AC3E}">
        <p14:creationId xmlns:p14="http://schemas.microsoft.com/office/powerpoint/2010/main" val="1019868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5B2E9024-14E3-4280-B5F8-71C385323D7F}" type="datetimeFigureOut">
              <a:rPr lang="fr-FR" smtClean="0"/>
              <a:t>13/09/2025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D830275-200B-4D85-99A2-8A2F21174AA5}" type="slidenum">
              <a:rPr lang="fr-FR" smtClean="0"/>
              <a:t>‹N°›</a:t>
            </a:fld>
            <a:endParaRPr lang="fr-FR"/>
          </a:p>
        </p:txBody>
      </p:sp>
    </p:spTree>
    <p:extLst>
      <p:ext uri="{BB962C8B-B14F-4D97-AF65-F5344CB8AC3E}">
        <p14:creationId xmlns:p14="http://schemas.microsoft.com/office/powerpoint/2010/main" val="4294550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2E9024-14E3-4280-B5F8-71C385323D7F}" type="datetimeFigureOut">
              <a:rPr lang="fr-FR" smtClean="0"/>
              <a:t>13/09/2025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D830275-200B-4D85-99A2-8A2F21174AA5}" type="slidenum">
              <a:rPr lang="fr-FR" smtClean="0"/>
              <a:t>‹N°›</a:t>
            </a:fld>
            <a:endParaRPr lang="fr-FR"/>
          </a:p>
        </p:txBody>
      </p:sp>
    </p:spTree>
    <p:extLst>
      <p:ext uri="{BB962C8B-B14F-4D97-AF65-F5344CB8AC3E}">
        <p14:creationId xmlns:p14="http://schemas.microsoft.com/office/powerpoint/2010/main" val="248132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695960"/>
            <a:ext cx="2438192" cy="2435860"/>
          </a:xfrm>
        </p:spPr>
        <p:txBody>
          <a:bodyPr anchor="b"/>
          <a:lstStyle>
            <a:lvl1pPr>
              <a:defRPr sz="2645"/>
            </a:lvl1pPr>
          </a:lstStyle>
          <a:p>
            <a:r>
              <a:rPr lang="fr-FR"/>
              <a:t>Modifiez le style du titre</a:t>
            </a:r>
            <a:endParaRPr lang="en-US" dirty="0"/>
          </a:p>
        </p:txBody>
      </p:sp>
      <p:sp>
        <p:nvSpPr>
          <p:cNvPr id="3" name="Content Placeholder 2"/>
          <p:cNvSpPr>
            <a:spLocks noGrp="1"/>
          </p:cNvSpPr>
          <p:nvPr>
            <p:ph idx="1"/>
          </p:nvPr>
        </p:nvSpPr>
        <p:spPr>
          <a:xfrm>
            <a:off x="3213847" y="1503083"/>
            <a:ext cx="3827085" cy="7418740"/>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20712" y="3131820"/>
            <a:ext cx="2438192" cy="5802084"/>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Modifier les styles du texte du masque</a:t>
            </a:r>
          </a:p>
        </p:txBody>
      </p:sp>
      <p:sp>
        <p:nvSpPr>
          <p:cNvPr id="5" name="Date Placeholder 4"/>
          <p:cNvSpPr>
            <a:spLocks noGrp="1"/>
          </p:cNvSpPr>
          <p:nvPr>
            <p:ph type="dt" sz="half" idx="10"/>
          </p:nvPr>
        </p:nvSpPr>
        <p:spPr/>
        <p:txBody>
          <a:bodyPr/>
          <a:lstStyle/>
          <a:p>
            <a:fld id="{5B2E9024-14E3-4280-B5F8-71C385323D7F}" type="datetimeFigureOut">
              <a:rPr lang="fr-FR" smtClean="0"/>
              <a:t>13/09/2025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D830275-200B-4D85-99A2-8A2F21174AA5}" type="slidenum">
              <a:rPr lang="fr-FR" smtClean="0"/>
              <a:t>‹N°›</a:t>
            </a:fld>
            <a:endParaRPr lang="fr-FR"/>
          </a:p>
        </p:txBody>
      </p:sp>
    </p:spTree>
    <p:extLst>
      <p:ext uri="{BB962C8B-B14F-4D97-AF65-F5344CB8AC3E}">
        <p14:creationId xmlns:p14="http://schemas.microsoft.com/office/powerpoint/2010/main" val="3361459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695960"/>
            <a:ext cx="2438192" cy="2435860"/>
          </a:xfrm>
        </p:spPr>
        <p:txBody>
          <a:bodyPr anchor="b"/>
          <a:lstStyle>
            <a:lvl1pPr>
              <a:defRPr sz="2645"/>
            </a:lvl1pPr>
          </a:lstStyle>
          <a:p>
            <a:r>
              <a:rPr lang="fr-FR"/>
              <a:t>Modifiez le style du titre</a:t>
            </a:r>
            <a:endParaRPr lang="en-US" dirty="0"/>
          </a:p>
        </p:txBody>
      </p:sp>
      <p:sp>
        <p:nvSpPr>
          <p:cNvPr id="3" name="Picture Placeholder 2"/>
          <p:cNvSpPr>
            <a:spLocks noGrp="1" noChangeAspect="1"/>
          </p:cNvSpPr>
          <p:nvPr>
            <p:ph type="pic" idx="1"/>
          </p:nvPr>
        </p:nvSpPr>
        <p:spPr>
          <a:xfrm>
            <a:off x="3213847" y="1503083"/>
            <a:ext cx="3827085" cy="7418740"/>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fr-FR"/>
              <a:t>Cliquez sur l'icône pour ajouter une image</a:t>
            </a:r>
            <a:endParaRPr lang="en-US" dirty="0"/>
          </a:p>
        </p:txBody>
      </p:sp>
      <p:sp>
        <p:nvSpPr>
          <p:cNvPr id="4" name="Text Placeholder 3"/>
          <p:cNvSpPr>
            <a:spLocks noGrp="1"/>
          </p:cNvSpPr>
          <p:nvPr>
            <p:ph type="body" sz="half" idx="2"/>
          </p:nvPr>
        </p:nvSpPr>
        <p:spPr>
          <a:xfrm>
            <a:off x="520712" y="3131820"/>
            <a:ext cx="2438192" cy="5802084"/>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Modifier les styles du texte du masque</a:t>
            </a:r>
          </a:p>
        </p:txBody>
      </p:sp>
      <p:sp>
        <p:nvSpPr>
          <p:cNvPr id="5" name="Date Placeholder 4"/>
          <p:cNvSpPr>
            <a:spLocks noGrp="1"/>
          </p:cNvSpPr>
          <p:nvPr>
            <p:ph type="dt" sz="half" idx="10"/>
          </p:nvPr>
        </p:nvSpPr>
        <p:spPr/>
        <p:txBody>
          <a:bodyPr/>
          <a:lstStyle/>
          <a:p>
            <a:fld id="{5B2E9024-14E3-4280-B5F8-71C385323D7F}" type="datetimeFigureOut">
              <a:rPr lang="fr-FR" smtClean="0"/>
              <a:t>13/09/2025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D830275-200B-4D85-99A2-8A2F21174AA5}" type="slidenum">
              <a:rPr lang="fr-FR" smtClean="0"/>
              <a:t>‹N°›</a:t>
            </a:fld>
            <a:endParaRPr lang="fr-FR"/>
          </a:p>
        </p:txBody>
      </p:sp>
    </p:spTree>
    <p:extLst>
      <p:ext uri="{BB962C8B-B14F-4D97-AF65-F5344CB8AC3E}">
        <p14:creationId xmlns:p14="http://schemas.microsoft.com/office/powerpoint/2010/main" val="1437080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55804"/>
            <a:ext cx="6520220" cy="2017801"/>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519728" y="2779007"/>
            <a:ext cx="6520220" cy="6623703"/>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19728" y="9675780"/>
            <a:ext cx="1700927" cy="555801"/>
          </a:xfrm>
          <a:prstGeom prst="rect">
            <a:avLst/>
          </a:prstGeom>
        </p:spPr>
        <p:txBody>
          <a:bodyPr vert="horz" lIns="91440" tIns="45720" rIns="91440" bIns="45720" rtlCol="0" anchor="ctr"/>
          <a:lstStyle>
            <a:lvl1pPr algn="l">
              <a:defRPr sz="992">
                <a:solidFill>
                  <a:schemeClr val="tx1">
                    <a:tint val="75000"/>
                  </a:schemeClr>
                </a:solidFill>
              </a:defRPr>
            </a:lvl1pPr>
          </a:lstStyle>
          <a:p>
            <a:fld id="{5B2E9024-14E3-4280-B5F8-71C385323D7F}" type="datetimeFigureOut">
              <a:rPr lang="fr-FR" smtClean="0"/>
              <a:t>13/09/2025</a:t>
            </a:fld>
            <a:endParaRPr lang="fr-FR"/>
          </a:p>
        </p:txBody>
      </p:sp>
      <p:sp>
        <p:nvSpPr>
          <p:cNvPr id="5" name="Footer Placeholder 4"/>
          <p:cNvSpPr>
            <a:spLocks noGrp="1"/>
          </p:cNvSpPr>
          <p:nvPr>
            <p:ph type="ftr" sz="quarter" idx="3"/>
          </p:nvPr>
        </p:nvSpPr>
        <p:spPr>
          <a:xfrm>
            <a:off x="2504143" y="9675780"/>
            <a:ext cx="2551390" cy="555801"/>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339020" y="9675780"/>
            <a:ext cx="1700927" cy="555801"/>
          </a:xfrm>
          <a:prstGeom prst="rect">
            <a:avLst/>
          </a:prstGeom>
        </p:spPr>
        <p:txBody>
          <a:bodyPr vert="horz" lIns="91440" tIns="45720" rIns="91440" bIns="45720" rtlCol="0" anchor="ctr"/>
          <a:lstStyle>
            <a:lvl1pPr algn="r">
              <a:defRPr sz="992">
                <a:solidFill>
                  <a:schemeClr val="tx1">
                    <a:tint val="75000"/>
                  </a:schemeClr>
                </a:solidFill>
              </a:defRPr>
            </a:lvl1pPr>
          </a:lstStyle>
          <a:p>
            <a:fld id="{9D830275-200B-4D85-99A2-8A2F21174AA5}" type="slidenum">
              <a:rPr lang="fr-FR" smtClean="0"/>
              <a:t>‹N°›</a:t>
            </a:fld>
            <a:endParaRPr lang="fr-FR"/>
          </a:p>
        </p:txBody>
      </p:sp>
    </p:spTree>
    <p:extLst>
      <p:ext uri="{BB962C8B-B14F-4D97-AF65-F5344CB8AC3E}">
        <p14:creationId xmlns:p14="http://schemas.microsoft.com/office/powerpoint/2010/main" val="324118794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apec.leo@gmail.com"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p:cNvSpPr>
          <p:nvPr/>
        </p:nvSpPr>
        <p:spPr bwMode="auto">
          <a:xfrm>
            <a:off x="499875" y="5463432"/>
            <a:ext cx="2951657" cy="292608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t" anchorCtr="0" compatLnSpc="1">
            <a:prstTxWarp prst="textNoShape">
              <a:avLst/>
            </a:prstTxWarp>
          </a:bodyPr>
          <a:lstStyle/>
          <a:p>
            <a:pPr algn="ctr" defTabSz="685800" eaLnBrk="0" fontAlgn="base" hangingPunct="0">
              <a:spcBef>
                <a:spcPct val="0"/>
              </a:spcBef>
              <a:spcAft>
                <a:spcPct val="0"/>
              </a:spcAft>
            </a:pPr>
            <a:r>
              <a:rPr lang="fr-FR" altLang="fr-FR" sz="1600" dirty="0">
                <a:latin typeface="Arial" panose="020B0604020202020204" pitchFamily="34" charset="0"/>
                <a:ea typeface="Times New Roman" panose="02020603050405020304" pitchFamily="18" charset="0"/>
                <a:cs typeface="Wingdings 2" panose="05020102010507070707" pitchFamily="18" charset="2"/>
                <a:sym typeface="Wingdings" panose="05000000000000000000" pitchFamily="2" charset="2"/>
              </a:rPr>
              <a:t></a:t>
            </a:r>
          </a:p>
          <a:p>
            <a:pPr defTabSz="685800" eaLnBrk="0" fontAlgn="base" hangingPunct="0">
              <a:spcBef>
                <a:spcPct val="0"/>
              </a:spcBef>
              <a:spcAft>
                <a:spcPct val="0"/>
              </a:spcAft>
            </a:pPr>
            <a:endParaRPr lang="fr-FR" altLang="fr-FR" sz="1050" dirty="0">
              <a:solidFill>
                <a:srgbClr val="000000"/>
              </a:solidFill>
              <a:latin typeface="Century Gothic" panose="020B0502020202020204" pitchFamily="34" charset="0"/>
              <a:ea typeface="Times New Roman" panose="02020603050405020304" pitchFamily="18" charset="0"/>
              <a:cs typeface="Times New Roman" panose="02020603050405020304" pitchFamily="18" charset="0"/>
            </a:endParaRPr>
          </a:p>
          <a:p>
            <a:pPr algn="just" defTabSz="685800" eaLnBrk="0" fontAlgn="base" hangingPunct="0">
              <a:spcBef>
                <a:spcPct val="0"/>
              </a:spcBef>
              <a:spcAft>
                <a:spcPct val="0"/>
              </a:spcAft>
            </a:pPr>
            <a:r>
              <a:rPr lang="fr-FR" altLang="fr-FR" sz="1200" dirty="0">
                <a:solidFill>
                  <a:srgbClr val="000000"/>
                </a:solidFill>
                <a:ea typeface="Times New Roman" panose="02020603050405020304" pitchFamily="18" charset="0"/>
                <a:cs typeface="Times New Roman" panose="02020603050405020304" pitchFamily="18" charset="0"/>
              </a:rPr>
              <a:t>Le CA est l'organe délibérant de l'établissement et se réunit au moins 3 fois par an. Il adopte les différents projets, le budget, le règlement intérieur, donne son accord sur le programme de l'association sportive, délibère sur les questions relatives à l'hygiène, la santé et la sécurité…</a:t>
            </a:r>
          </a:p>
          <a:p>
            <a:pPr algn="just" defTabSz="685800" eaLnBrk="0" fontAlgn="base" hangingPunct="0">
              <a:spcBef>
                <a:spcPct val="0"/>
              </a:spcBef>
              <a:spcAft>
                <a:spcPct val="0"/>
              </a:spcAft>
            </a:pPr>
            <a:endParaRPr lang="fr-FR" altLang="fr-FR" sz="1200" dirty="0">
              <a:solidFill>
                <a:srgbClr val="000000"/>
              </a:solidFill>
              <a:ea typeface="Times New Roman" panose="02020603050405020304" pitchFamily="18" charset="0"/>
              <a:cs typeface="Times New Roman" panose="02020603050405020304" pitchFamily="18" charset="0"/>
            </a:endParaRPr>
          </a:p>
          <a:p>
            <a:pPr algn="just" defTabSz="685800" eaLnBrk="0" fontAlgn="base" hangingPunct="0">
              <a:spcBef>
                <a:spcPct val="0"/>
              </a:spcBef>
              <a:spcAft>
                <a:spcPct val="0"/>
              </a:spcAft>
            </a:pPr>
            <a:r>
              <a:rPr lang="fr-FR" altLang="fr-FR" sz="1200" dirty="0">
                <a:solidFill>
                  <a:srgbClr val="000000"/>
                </a:solidFill>
                <a:ea typeface="Times New Roman" panose="02020603050405020304" pitchFamily="18" charset="0"/>
                <a:cs typeface="Times New Roman" panose="02020603050405020304" pitchFamily="18" charset="0"/>
              </a:rPr>
              <a:t>À votre demande, ces mêmes représentants peuvent assurer un rôle de médiateur auprès de la communauté éducative.</a:t>
            </a:r>
          </a:p>
          <a:p>
            <a:pPr defTabSz="685800" eaLnBrk="0" fontAlgn="base" hangingPunct="0">
              <a:spcBef>
                <a:spcPct val="0"/>
              </a:spcBef>
              <a:spcAft>
                <a:spcPct val="0"/>
              </a:spcAft>
            </a:pPr>
            <a:endParaRPr lang="fr-FR" altLang="fr-FR" sz="1050" dirty="0">
              <a:solidFill>
                <a:srgbClr val="000000"/>
              </a:solidFill>
              <a:latin typeface="Century Gothic" panose="020B0502020202020204" pitchFamily="34" charset="0"/>
              <a:ea typeface="Times New Roman" panose="02020603050405020304" pitchFamily="18" charset="0"/>
              <a:cs typeface="Times New Roman" panose="02020603050405020304" pitchFamily="18" charset="0"/>
            </a:endParaRPr>
          </a:p>
          <a:p>
            <a:pPr algn="ctr" defTabSz="685800" eaLnBrk="0" fontAlgn="base" hangingPunct="0">
              <a:spcBef>
                <a:spcPct val="0"/>
              </a:spcBef>
              <a:spcAft>
                <a:spcPct val="0"/>
              </a:spcAft>
            </a:pPr>
            <a:r>
              <a:rPr lang="fr-FR" altLang="fr-FR" sz="1600" dirty="0">
                <a:latin typeface="Arial" panose="020B0604020202020204" pitchFamily="34" charset="0"/>
                <a:sym typeface="Wingdings" panose="05000000000000000000" pitchFamily="2" charset="2"/>
              </a:rPr>
              <a:t></a:t>
            </a:r>
            <a:endParaRPr lang="fr-FR" altLang="fr-FR" sz="1600" dirty="0">
              <a:latin typeface="Arial" panose="020B0604020202020204" pitchFamily="34" charset="0"/>
            </a:endParaRPr>
          </a:p>
          <a:p>
            <a:pPr defTabSz="685800" eaLnBrk="0" fontAlgn="base" hangingPunct="0">
              <a:spcBef>
                <a:spcPct val="0"/>
              </a:spcBef>
              <a:spcAft>
                <a:spcPct val="0"/>
              </a:spcAft>
            </a:pPr>
            <a:endParaRPr lang="fr-FR" altLang="fr-FR" sz="1350" dirty="0">
              <a:latin typeface="Arial" panose="020B0604020202020204" pitchFamily="34" charset="0"/>
            </a:endParaRPr>
          </a:p>
        </p:txBody>
      </p:sp>
      <p:sp>
        <p:nvSpPr>
          <p:cNvPr id="6" name="Text Box 5"/>
          <p:cNvSpPr txBox="1">
            <a:spLocks noChangeArrowheads="1"/>
          </p:cNvSpPr>
          <p:nvPr/>
        </p:nvSpPr>
        <p:spPr bwMode="auto">
          <a:xfrm>
            <a:off x="4138900" y="5406322"/>
            <a:ext cx="2951658" cy="2954635"/>
          </a:xfrm>
          <a:prstGeom prst="rect">
            <a:avLst/>
          </a:prstGeom>
          <a:noFill/>
          <a:ln w="9525">
            <a:solidFill>
              <a:srgbClr val="000000">
                <a:alpha val="97000"/>
              </a:srgbClr>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t" anchorCtr="0" compatLnSpc="1">
            <a:prstTxWarp prst="textNoShape">
              <a:avLst/>
            </a:prstTxWarp>
          </a:bodyPr>
          <a:lstStyle/>
          <a:p>
            <a:pPr algn="ctr" defTabSz="685800" eaLnBrk="0" fontAlgn="base" hangingPunct="0">
              <a:spcBef>
                <a:spcPct val="0"/>
              </a:spcBef>
              <a:spcAft>
                <a:spcPct val="0"/>
              </a:spcAft>
            </a:pPr>
            <a:r>
              <a:rPr lang="fr-FR" altLang="fr-FR" sz="1600" dirty="0">
                <a:latin typeface="Arial" panose="020B0604020202020204" pitchFamily="34" charset="0"/>
                <a:ea typeface="Times New Roman" panose="02020603050405020304" pitchFamily="18" charset="0"/>
                <a:cs typeface="Wingdings 2" panose="05020102010507070707" pitchFamily="18" charset="2"/>
                <a:sym typeface="Wingdings" panose="05000000000000000000" pitchFamily="2" charset="2"/>
              </a:rPr>
              <a:t></a:t>
            </a:r>
            <a:br>
              <a:rPr lang="fr-FR" altLang="fr-FR" sz="1600" dirty="0">
                <a:latin typeface="Arial" panose="020B0604020202020204" pitchFamily="34" charset="0"/>
                <a:ea typeface="Times New Roman" panose="02020603050405020304" pitchFamily="18" charset="0"/>
                <a:cs typeface="Wingdings 2" panose="05020102010507070707" pitchFamily="18" charset="2"/>
                <a:sym typeface="Wingdings" panose="05000000000000000000" pitchFamily="2" charset="2"/>
              </a:rPr>
            </a:br>
            <a:endParaRPr lang="fr-FR" altLang="fr-FR" sz="800" dirty="0">
              <a:latin typeface="Arial" panose="020B0604020202020204" pitchFamily="34" charset="0"/>
              <a:ea typeface="Times New Roman" panose="02020603050405020304" pitchFamily="18" charset="0"/>
              <a:cs typeface="Wingdings 2" panose="05020102010507070707" pitchFamily="18" charset="2"/>
              <a:sym typeface="Wingdings" panose="05000000000000000000" pitchFamily="2" charset="2"/>
            </a:endParaRPr>
          </a:p>
          <a:p>
            <a:pPr algn="ctr" defTabSz="685800" eaLnBrk="0" fontAlgn="base" hangingPunct="0">
              <a:spcBef>
                <a:spcPct val="0"/>
              </a:spcBef>
              <a:spcAft>
                <a:spcPct val="0"/>
              </a:spcAft>
            </a:pPr>
            <a:r>
              <a:rPr lang="fr-FR" altLang="fr-FR" sz="1600" b="1" u="sng" dirty="0">
                <a:solidFill>
                  <a:srgbClr val="000000"/>
                </a:solidFill>
                <a:ea typeface="Times New Roman" panose="02020603050405020304" pitchFamily="18" charset="0"/>
                <a:cs typeface="Times New Roman" panose="02020603050405020304" pitchFamily="18" charset="0"/>
              </a:rPr>
              <a:t>Composition</a:t>
            </a:r>
          </a:p>
          <a:p>
            <a:pPr algn="ctr" defTabSz="685800" eaLnBrk="0" fontAlgn="base" hangingPunct="0">
              <a:spcBef>
                <a:spcPct val="0"/>
              </a:spcBef>
              <a:spcAft>
                <a:spcPct val="0"/>
              </a:spcAft>
            </a:pPr>
            <a:endParaRPr lang="fr-FR" altLang="fr-FR" sz="1200" dirty="0">
              <a:ea typeface="Times New Roman" panose="02020603050405020304" pitchFamily="18" charset="0"/>
            </a:endParaRPr>
          </a:p>
          <a:p>
            <a:pPr defTabSz="685800" eaLnBrk="0" fontAlgn="base" hangingPunct="0">
              <a:spcBef>
                <a:spcPct val="0"/>
              </a:spcBef>
              <a:spcAft>
                <a:spcPct val="0"/>
              </a:spcAft>
            </a:pPr>
            <a:r>
              <a:rPr lang="fr-FR" altLang="fr-FR" sz="1200" dirty="0">
                <a:solidFill>
                  <a:srgbClr val="000000"/>
                </a:solidFill>
                <a:ea typeface="Times New Roman" panose="02020603050405020304" pitchFamily="18" charset="0"/>
                <a:cs typeface="Times New Roman" panose="02020603050405020304" pitchFamily="18" charset="0"/>
              </a:rPr>
              <a:t>1/3 de représentants des collectivités territoriales, de l'administration de l'établissement et de personnalités qualifiées</a:t>
            </a:r>
          </a:p>
          <a:p>
            <a:pPr defTabSz="685800" eaLnBrk="0" fontAlgn="base" hangingPunct="0">
              <a:spcBef>
                <a:spcPct val="0"/>
              </a:spcBef>
              <a:spcAft>
                <a:spcPct val="0"/>
              </a:spcAft>
            </a:pPr>
            <a:endParaRPr lang="fr-FR" altLang="fr-FR" sz="1200" dirty="0">
              <a:ea typeface="Times New Roman" panose="02020603050405020304" pitchFamily="18" charset="0"/>
            </a:endParaRPr>
          </a:p>
          <a:p>
            <a:pPr defTabSz="685800" eaLnBrk="0" fontAlgn="base" hangingPunct="0">
              <a:spcBef>
                <a:spcPct val="0"/>
              </a:spcBef>
              <a:spcAft>
                <a:spcPct val="0"/>
              </a:spcAft>
            </a:pPr>
            <a:r>
              <a:rPr lang="fr-FR" altLang="fr-FR" sz="1200" dirty="0">
                <a:solidFill>
                  <a:srgbClr val="000000"/>
                </a:solidFill>
                <a:ea typeface="Times New Roman" panose="02020603050405020304" pitchFamily="18" charset="0"/>
                <a:cs typeface="Times New Roman" panose="02020603050405020304" pitchFamily="18" charset="0"/>
              </a:rPr>
              <a:t>1/3 de représentants des personnels enseignants, d'éducation et des différents services (membres élus) </a:t>
            </a:r>
          </a:p>
          <a:p>
            <a:pPr defTabSz="685800" eaLnBrk="0" fontAlgn="base" hangingPunct="0">
              <a:spcBef>
                <a:spcPct val="0"/>
              </a:spcBef>
              <a:spcAft>
                <a:spcPct val="0"/>
              </a:spcAft>
            </a:pPr>
            <a:endParaRPr lang="fr-FR" altLang="fr-FR" sz="1200" dirty="0">
              <a:ea typeface="Times New Roman" panose="02020603050405020304" pitchFamily="18" charset="0"/>
            </a:endParaRPr>
          </a:p>
          <a:p>
            <a:pPr defTabSz="685800" eaLnBrk="0" fontAlgn="base" hangingPunct="0">
              <a:spcBef>
                <a:spcPct val="0"/>
              </a:spcBef>
              <a:spcAft>
                <a:spcPct val="0"/>
              </a:spcAft>
            </a:pPr>
            <a:r>
              <a:rPr lang="fr-FR" altLang="fr-FR" sz="1200" b="1" dirty="0">
                <a:solidFill>
                  <a:srgbClr val="000000"/>
                </a:solidFill>
                <a:ea typeface="Times New Roman" panose="02020603050405020304" pitchFamily="18" charset="0"/>
                <a:cs typeface="Times New Roman" panose="02020603050405020304" pitchFamily="18" charset="0"/>
              </a:rPr>
              <a:t>1/3 de représentants des élèves et parents (membres élus).</a:t>
            </a:r>
            <a:endParaRPr lang="fr-FR" altLang="fr-FR" sz="1200" dirty="0">
              <a:ea typeface="Times New Roman" panose="02020603050405020304" pitchFamily="18" charset="0"/>
            </a:endParaRPr>
          </a:p>
          <a:p>
            <a:pPr algn="ctr" defTabSz="685800" eaLnBrk="0" fontAlgn="base" hangingPunct="0">
              <a:spcBef>
                <a:spcPct val="0"/>
              </a:spcBef>
              <a:spcAft>
                <a:spcPct val="0"/>
              </a:spcAft>
            </a:pPr>
            <a:r>
              <a:rPr lang="fr-FR" altLang="fr-FR" sz="1600" dirty="0">
                <a:latin typeface="Arial" panose="020B0604020202020204" pitchFamily="34" charset="0"/>
                <a:sym typeface="Wingdings" panose="05000000000000000000" pitchFamily="2" charset="2"/>
              </a:rPr>
              <a:t></a:t>
            </a:r>
            <a:endParaRPr lang="fr-FR" altLang="fr-FR" sz="1600" dirty="0">
              <a:latin typeface="Arial" panose="020B0604020202020204" pitchFamily="34" charset="0"/>
            </a:endParaRPr>
          </a:p>
        </p:txBody>
      </p:sp>
      <p:sp>
        <p:nvSpPr>
          <p:cNvPr id="9" name="Rectangle 11"/>
          <p:cNvSpPr>
            <a:spLocks noChangeArrowheads="1"/>
          </p:cNvSpPr>
          <p:nvPr/>
        </p:nvSpPr>
        <p:spPr bwMode="auto">
          <a:xfrm flipH="1">
            <a:off x="3623458" y="50892"/>
            <a:ext cx="3467100" cy="1415654"/>
          </a:xfrm>
          <a:prstGeom prst="rect">
            <a:avLst/>
          </a:prstGeom>
          <a:ln>
            <a:headEnd/>
            <a:tailEnd/>
          </a:ln>
          <a:effectLst>
            <a:outerShdw blurRad="50800" dist="38100" dir="5400000" algn="t"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vert="horz" wrap="square" lIns="205740" tIns="205740" rIns="205740" bIns="205740" numCol="1" anchor="ctr" anchorCtr="0" compatLnSpc="1">
            <a:prstTxWarp prst="textNoShape">
              <a:avLst/>
            </a:prstTxWarp>
          </a:bodyPr>
          <a:lstStyle/>
          <a:p>
            <a:pPr algn="ctr" defTabSz="685800" eaLnBrk="0" fontAlgn="base" hangingPunct="0">
              <a:spcBef>
                <a:spcPct val="0"/>
              </a:spcBef>
              <a:spcAft>
                <a:spcPct val="0"/>
              </a:spcAft>
            </a:pPr>
            <a:r>
              <a:rPr lang="fr-FR" altLang="fr-FR" dirty="0">
                <a:ea typeface="Times New Roman" panose="02020603050405020304" pitchFamily="18" charset="0"/>
                <a:cs typeface="Arial" panose="020B0604020202020204" pitchFamily="34" charset="0"/>
              </a:rPr>
              <a:t>Élections des parents délégués du Collège Léonard de Vinci</a:t>
            </a:r>
          </a:p>
          <a:p>
            <a:pPr algn="ctr" defTabSz="685800" eaLnBrk="0" fontAlgn="base" hangingPunct="0">
              <a:spcBef>
                <a:spcPct val="0"/>
              </a:spcBef>
              <a:spcAft>
                <a:spcPct val="0"/>
              </a:spcAft>
            </a:pPr>
            <a:endParaRPr lang="fr-FR" altLang="fr-FR" sz="1100" b="1" dirty="0">
              <a:ea typeface="Times New Roman" panose="02020603050405020304" pitchFamily="18" charset="0"/>
              <a:cs typeface="Arial" panose="020B0604020202020204" pitchFamily="34" charset="0"/>
            </a:endParaRPr>
          </a:p>
          <a:p>
            <a:pPr algn="ctr" defTabSz="685800" eaLnBrk="0" fontAlgn="base" hangingPunct="0">
              <a:spcBef>
                <a:spcPct val="0"/>
              </a:spcBef>
              <a:spcAft>
                <a:spcPct val="0"/>
              </a:spcAft>
            </a:pPr>
            <a:r>
              <a:rPr lang="fr-FR" altLang="fr-FR" b="1" dirty="0">
                <a:highlight>
                  <a:srgbClr val="FFFF00"/>
                </a:highlight>
                <a:ea typeface="Times New Roman" panose="02020603050405020304" pitchFamily="18" charset="0"/>
                <a:cs typeface="Arial" panose="020B0604020202020204" pitchFamily="34" charset="0"/>
              </a:rPr>
              <a:t>Vendredi 10 octobre 2025</a:t>
            </a:r>
            <a:endParaRPr lang="fr-FR" altLang="fr-FR" dirty="0">
              <a:highlight>
                <a:srgbClr val="FFFF00"/>
              </a:highlight>
              <a:ea typeface="Times New Roman" panose="02020603050405020304" pitchFamily="18" charset="0"/>
            </a:endParaRPr>
          </a:p>
          <a:p>
            <a:pPr algn="ctr" defTabSz="685800" eaLnBrk="0" fontAlgn="base" hangingPunct="0">
              <a:spcBef>
                <a:spcPct val="0"/>
              </a:spcBef>
              <a:spcAft>
                <a:spcPct val="0"/>
              </a:spcAft>
            </a:pPr>
            <a:r>
              <a:rPr lang="fr-FR" altLang="fr-FR" b="1" dirty="0">
                <a:highlight>
                  <a:srgbClr val="FFFF00"/>
                </a:highlight>
                <a:ea typeface="Times New Roman" panose="02020603050405020304" pitchFamily="18" charset="0"/>
                <a:cs typeface="Arial" panose="020B0604020202020204" pitchFamily="34" charset="0"/>
              </a:rPr>
              <a:t>de 14h00 à 18h00</a:t>
            </a:r>
            <a:endParaRPr lang="fr-FR" altLang="fr-FR" dirty="0">
              <a:highlight>
                <a:srgbClr val="FFFF00"/>
              </a:highlight>
            </a:endParaRPr>
          </a:p>
        </p:txBody>
      </p:sp>
      <p:grpSp>
        <p:nvGrpSpPr>
          <p:cNvPr id="19" name="Groupe 18"/>
          <p:cNvGrpSpPr/>
          <p:nvPr/>
        </p:nvGrpSpPr>
        <p:grpSpPr>
          <a:xfrm>
            <a:off x="391110" y="243766"/>
            <a:ext cx="2219682" cy="1222780"/>
            <a:chOff x="32444" y="545224"/>
            <a:chExt cx="2219682" cy="1222780"/>
          </a:xfrm>
        </p:grpSpPr>
        <p:pic>
          <p:nvPicPr>
            <p:cNvPr id="3083" name="Imag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0512" y="545224"/>
              <a:ext cx="695681" cy="615299"/>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Connecteur droit 10"/>
            <p:cNvCxnSpPr>
              <a:cxnSpLocks/>
            </p:cNvCxnSpPr>
            <p:nvPr/>
          </p:nvCxnSpPr>
          <p:spPr>
            <a:xfrm>
              <a:off x="32444" y="1215003"/>
              <a:ext cx="2219682" cy="2878"/>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12" name="Rectangle 11"/>
            <p:cNvSpPr>
              <a:spLocks noChangeArrowheads="1"/>
            </p:cNvSpPr>
            <p:nvPr/>
          </p:nvSpPr>
          <p:spPr bwMode="auto">
            <a:xfrm>
              <a:off x="1264444" y="558731"/>
              <a:ext cx="1385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endParaRPr lang="fr-FR" sz="1350"/>
            </a:p>
          </p:txBody>
        </p:sp>
        <p:sp>
          <p:nvSpPr>
            <p:cNvPr id="13" name="Rectangle 12"/>
            <p:cNvSpPr>
              <a:spLocks noChangeArrowheads="1"/>
            </p:cNvSpPr>
            <p:nvPr/>
          </p:nvSpPr>
          <p:spPr bwMode="auto">
            <a:xfrm>
              <a:off x="1200151" y="1252627"/>
              <a:ext cx="1385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endParaRPr lang="fr-FR" sz="1350"/>
            </a:p>
          </p:txBody>
        </p:sp>
        <p:sp>
          <p:nvSpPr>
            <p:cNvPr id="10" name="Rectangle 7"/>
            <p:cNvSpPr>
              <a:spLocks noChangeArrowheads="1"/>
            </p:cNvSpPr>
            <p:nvPr/>
          </p:nvSpPr>
          <p:spPr bwMode="auto">
            <a:xfrm>
              <a:off x="32444" y="1214006"/>
              <a:ext cx="2171819" cy="553998"/>
            </a:xfrm>
            <a:prstGeom prst="rect">
              <a:avLst/>
            </a:prstGeom>
            <a:noFill/>
            <a:ln>
              <a:noFill/>
            </a:ln>
            <a:extLst>
              <a:ext uri="{909E8E84-426E-40DD-AFC4-6F175D3DCCD1}">
                <a14:hiddenFill xmlns:a14="http://schemas.microsoft.com/office/drawing/2010/main">
                  <a:solidFill>
                    <a:srgbClr val="4F81BD"/>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ctr" anchorCtr="0" compatLnSpc="1">
              <a:prstTxWarp prst="textNoShape">
                <a:avLst/>
              </a:prstTxWarp>
              <a:spAutoFit/>
            </a:bodyPr>
            <a:lstStyle/>
            <a:p>
              <a:pPr algn="ctr" defTabSz="685800" eaLnBrk="0" fontAlgn="base" hangingPunct="0">
                <a:spcBef>
                  <a:spcPct val="0"/>
                </a:spcBef>
                <a:spcAft>
                  <a:spcPct val="0"/>
                </a:spcAft>
              </a:pPr>
              <a:r>
                <a:rPr lang="fr-FR" altLang="fr-FR" sz="1350" b="1" dirty="0" err="1">
                  <a:solidFill>
                    <a:srgbClr val="000000"/>
                  </a:solidFill>
                  <a:latin typeface="Century Gothic" panose="020B0502020202020204" pitchFamily="34" charset="0"/>
                  <a:ea typeface="Calibri" panose="020F0502020204030204" pitchFamily="34" charset="0"/>
                </a:rPr>
                <a:t>AAPEC.Leo</a:t>
              </a:r>
              <a:endParaRPr lang="fr-FR" altLang="fr-FR" sz="900" dirty="0">
                <a:ea typeface="Times New Roman" panose="02020603050405020304" pitchFamily="18" charset="0"/>
              </a:endParaRPr>
            </a:p>
            <a:p>
              <a:pPr algn="ctr" defTabSz="685800" eaLnBrk="0" fontAlgn="base" hangingPunct="0">
                <a:spcBef>
                  <a:spcPct val="0"/>
                </a:spcBef>
                <a:spcAft>
                  <a:spcPct val="0"/>
                </a:spcAft>
              </a:pPr>
              <a:r>
                <a:rPr lang="fr-FR" altLang="fr-FR" sz="900" dirty="0">
                  <a:solidFill>
                    <a:srgbClr val="000000"/>
                  </a:solidFill>
                  <a:latin typeface="Century Gothic" panose="020B0502020202020204" pitchFamily="34" charset="0"/>
                  <a:ea typeface="Calibri" panose="020F0502020204030204" pitchFamily="34" charset="0"/>
                </a:rPr>
                <a:t>Association Autonome des Parents d</a:t>
              </a:r>
              <a:r>
                <a:rPr lang="fr-FR" altLang="fr-FR" sz="900" dirty="0">
                  <a:solidFill>
                    <a:srgbClr val="000000"/>
                  </a:solidFill>
                  <a:ea typeface="Calibri" panose="020F0502020204030204" pitchFamily="34" charset="0"/>
                  <a:cs typeface="Times New Roman" panose="02020603050405020304" pitchFamily="18" charset="0"/>
                </a:rPr>
                <a:t>’</a:t>
              </a:r>
              <a:r>
                <a:rPr lang="fr-FR" altLang="fr-FR" sz="900" dirty="0">
                  <a:solidFill>
                    <a:srgbClr val="000000"/>
                  </a:solidFill>
                  <a:latin typeface="Century Gothic" panose="020B0502020202020204" pitchFamily="34" charset="0"/>
                  <a:ea typeface="Calibri" panose="020F0502020204030204" pitchFamily="34" charset="0"/>
                </a:rPr>
                <a:t>El</a:t>
              </a:r>
              <a:r>
                <a:rPr lang="fr-FR" altLang="fr-FR" sz="900" dirty="0">
                  <a:solidFill>
                    <a:srgbClr val="000000"/>
                  </a:solidFill>
                  <a:ea typeface="Calibri" panose="020F0502020204030204" pitchFamily="34" charset="0"/>
                  <a:cs typeface="Times New Roman" panose="02020603050405020304" pitchFamily="18" charset="0"/>
                </a:rPr>
                <a:t>è</a:t>
              </a:r>
              <a:r>
                <a:rPr lang="fr-FR" altLang="fr-FR" sz="900" dirty="0">
                  <a:solidFill>
                    <a:srgbClr val="000000"/>
                  </a:solidFill>
                  <a:latin typeface="Century Gothic" panose="020B0502020202020204" pitchFamily="34" charset="0"/>
                  <a:ea typeface="Calibri" panose="020F0502020204030204" pitchFamily="34" charset="0"/>
                </a:rPr>
                <a:t>ves du Coll</a:t>
              </a:r>
              <a:r>
                <a:rPr lang="fr-FR" altLang="fr-FR" sz="900" dirty="0">
                  <a:solidFill>
                    <a:srgbClr val="000000"/>
                  </a:solidFill>
                  <a:ea typeface="Calibri" panose="020F0502020204030204" pitchFamily="34" charset="0"/>
                  <a:cs typeface="Times New Roman" panose="02020603050405020304" pitchFamily="18" charset="0"/>
                </a:rPr>
                <a:t>è</a:t>
              </a:r>
              <a:r>
                <a:rPr lang="fr-FR" altLang="fr-FR" sz="900" dirty="0">
                  <a:solidFill>
                    <a:srgbClr val="000000"/>
                  </a:solidFill>
                  <a:latin typeface="Century Gothic" panose="020B0502020202020204" pitchFamily="34" charset="0"/>
                  <a:ea typeface="Calibri" panose="020F0502020204030204" pitchFamily="34" charset="0"/>
                </a:rPr>
                <a:t>ge L</a:t>
              </a:r>
              <a:r>
                <a:rPr lang="fr-FR" altLang="fr-FR" sz="900" dirty="0">
                  <a:solidFill>
                    <a:srgbClr val="000000"/>
                  </a:solidFill>
                  <a:ea typeface="Calibri" panose="020F0502020204030204" pitchFamily="34" charset="0"/>
                  <a:cs typeface="Times New Roman" panose="02020603050405020304" pitchFamily="18" charset="0"/>
                </a:rPr>
                <a:t>é</a:t>
              </a:r>
              <a:r>
                <a:rPr lang="fr-FR" altLang="fr-FR" sz="900" dirty="0">
                  <a:solidFill>
                    <a:srgbClr val="000000"/>
                  </a:solidFill>
                  <a:latin typeface="Century Gothic" panose="020B0502020202020204" pitchFamily="34" charset="0"/>
                  <a:ea typeface="Calibri" panose="020F0502020204030204" pitchFamily="34" charset="0"/>
                </a:rPr>
                <a:t>onard de Vinci</a:t>
              </a:r>
              <a:endParaRPr lang="fr-FR" altLang="fr-FR" sz="1600" dirty="0">
                <a:latin typeface="Arial" panose="020B0604020202020204" pitchFamily="34" charset="0"/>
              </a:endParaRPr>
            </a:p>
          </p:txBody>
        </p:sp>
      </p:grpSp>
      <p:sp>
        <p:nvSpPr>
          <p:cNvPr id="3" name="ZoneTexte 2"/>
          <p:cNvSpPr txBox="1"/>
          <p:nvPr/>
        </p:nvSpPr>
        <p:spPr>
          <a:xfrm>
            <a:off x="469115" y="1764543"/>
            <a:ext cx="6621443" cy="2893100"/>
          </a:xfrm>
          <a:prstGeom prst="rect">
            <a:avLst/>
          </a:prstGeom>
          <a:noFill/>
          <a:ln>
            <a:solidFill>
              <a:schemeClr val="accent1"/>
            </a:solidFill>
          </a:ln>
        </p:spPr>
        <p:txBody>
          <a:bodyPr wrap="square" rtlCol="0">
            <a:spAutoFit/>
          </a:bodyPr>
          <a:lstStyle/>
          <a:p>
            <a:pPr defTabSz="685800" eaLnBrk="0" fontAlgn="base" hangingPunct="0">
              <a:spcBef>
                <a:spcPct val="0"/>
              </a:spcBef>
              <a:spcAft>
                <a:spcPct val="0"/>
              </a:spcAft>
            </a:pPr>
            <a:r>
              <a:rPr lang="fr-FR" altLang="fr-FR" sz="1200" b="1" dirty="0">
                <a:ea typeface="Times New Roman" panose="02020603050405020304" pitchFamily="18" charset="0"/>
              </a:rPr>
              <a:t>PARENTS, VOTEZ POUR VOS REPRESENTANTS</a:t>
            </a:r>
          </a:p>
          <a:p>
            <a:pPr defTabSz="685800" eaLnBrk="0" fontAlgn="base" hangingPunct="0">
              <a:spcBef>
                <a:spcPct val="0"/>
              </a:spcBef>
              <a:spcAft>
                <a:spcPct val="0"/>
              </a:spcAft>
            </a:pPr>
            <a:endParaRPr lang="fr-FR" altLang="fr-FR" sz="1200" dirty="0">
              <a:ea typeface="Times New Roman" panose="02020603050405020304" pitchFamily="18" charset="0"/>
            </a:endParaRPr>
          </a:p>
          <a:p>
            <a:pPr algn="just" defTabSz="685800" eaLnBrk="0" fontAlgn="base" hangingPunct="0">
              <a:spcBef>
                <a:spcPct val="0"/>
              </a:spcBef>
              <a:spcAft>
                <a:spcPct val="0"/>
              </a:spcAft>
            </a:pPr>
            <a:r>
              <a:rPr lang="fr-FR" altLang="fr-FR" sz="1200" dirty="0">
                <a:ea typeface="Times New Roman" panose="02020603050405020304" pitchFamily="18" charset="0"/>
              </a:rPr>
              <a:t>La réussite de la scolarité de votre enfant est liée </a:t>
            </a:r>
            <a:r>
              <a:rPr lang="fr-FR" altLang="fr-FR" sz="1200" b="1" dirty="0">
                <a:ea typeface="Times New Roman" panose="02020603050405020304" pitchFamily="18" charset="0"/>
              </a:rPr>
              <a:t>au dialogue qui s'établira entre les personnels de l'établissement scolaire et les parents d’élèves. </a:t>
            </a:r>
            <a:r>
              <a:rPr lang="fr-FR" altLang="fr-FR" sz="1200" dirty="0">
                <a:ea typeface="Times New Roman" panose="02020603050405020304" pitchFamily="18" charset="0"/>
              </a:rPr>
              <a:t>Votre implication dans l'accompagnement de sa scolarité est primordiale, sans les parents d’élèves l’école ne peut pas avancer.</a:t>
            </a:r>
          </a:p>
          <a:p>
            <a:pPr algn="just" defTabSz="685800" eaLnBrk="0" fontAlgn="base" hangingPunct="0">
              <a:spcBef>
                <a:spcPct val="0"/>
              </a:spcBef>
              <a:spcAft>
                <a:spcPct val="0"/>
              </a:spcAft>
            </a:pPr>
            <a:endParaRPr lang="fr-FR" altLang="fr-FR" sz="1200" b="1" dirty="0">
              <a:ea typeface="Times New Roman" panose="02020603050405020304" pitchFamily="18" charset="0"/>
            </a:endParaRPr>
          </a:p>
          <a:p>
            <a:pPr algn="just" defTabSz="685800" eaLnBrk="0" fontAlgn="base" hangingPunct="0">
              <a:spcBef>
                <a:spcPct val="0"/>
              </a:spcBef>
              <a:spcAft>
                <a:spcPct val="0"/>
              </a:spcAft>
            </a:pPr>
            <a:r>
              <a:rPr lang="fr-FR" altLang="fr-FR" sz="1200" b="1" dirty="0">
                <a:ea typeface="Times New Roman" panose="02020603050405020304" pitchFamily="18" charset="0"/>
              </a:rPr>
              <a:t>A l’</a:t>
            </a:r>
            <a:r>
              <a:rPr lang="fr-FR" altLang="fr-FR" sz="1200" b="1" dirty="0" err="1">
                <a:ea typeface="Times New Roman" panose="02020603050405020304" pitchFamily="18" charset="0"/>
              </a:rPr>
              <a:t>AAPEC.Leo</a:t>
            </a:r>
            <a:r>
              <a:rPr lang="fr-FR" altLang="fr-FR" sz="1200" b="1" dirty="0">
                <a:ea typeface="Times New Roman" panose="02020603050405020304" pitchFamily="18" charset="0"/>
              </a:rPr>
              <a:t> nous sommes des délégués à votre écoute, </a:t>
            </a:r>
            <a:r>
              <a:rPr lang="fr-FR" altLang="fr-FR" sz="1200" dirty="0">
                <a:ea typeface="Times New Roman" panose="02020603050405020304" pitchFamily="18" charset="0"/>
              </a:rPr>
              <a:t>médiateurs pour une communication « parents/professeurs » responsable et constructive, dans le respect et la confiance mutuelle. </a:t>
            </a:r>
          </a:p>
          <a:p>
            <a:pPr algn="just" defTabSz="685800" eaLnBrk="0" fontAlgn="base" hangingPunct="0">
              <a:spcBef>
                <a:spcPct val="0"/>
              </a:spcBef>
              <a:spcAft>
                <a:spcPct val="0"/>
              </a:spcAft>
            </a:pPr>
            <a:endParaRPr lang="fr-FR" altLang="fr-FR" sz="1200" b="1" dirty="0">
              <a:ea typeface="Times New Roman" panose="02020603050405020304" pitchFamily="18" charset="0"/>
            </a:endParaRPr>
          </a:p>
          <a:p>
            <a:pPr algn="just" defTabSz="685800" eaLnBrk="0" fontAlgn="base" hangingPunct="0">
              <a:spcBef>
                <a:spcPct val="0"/>
              </a:spcBef>
              <a:spcAft>
                <a:spcPct val="0"/>
              </a:spcAft>
            </a:pPr>
            <a:r>
              <a:rPr lang="fr-FR" altLang="fr-FR" sz="1200" dirty="0">
                <a:ea typeface="Times New Roman" panose="02020603050405020304" pitchFamily="18" charset="0"/>
              </a:rPr>
              <a:t>Nous nous engageons à </a:t>
            </a:r>
            <a:r>
              <a:rPr lang="fr-FR" altLang="fr-FR" sz="1200" b="1" dirty="0">
                <a:ea typeface="Times New Roman" panose="02020603050405020304" pitchFamily="18" charset="0"/>
              </a:rPr>
              <a:t>défendre les droits de tous les enfants de l’école</a:t>
            </a:r>
            <a:r>
              <a:rPr lang="fr-FR" altLang="fr-FR" sz="1200" dirty="0">
                <a:ea typeface="Times New Roman" panose="02020603050405020304" pitchFamily="18" charset="0"/>
              </a:rPr>
              <a:t>, à écouter et recueillir vos demandes pour porter votre voix auprès des différentes instances dont le Conseil d’Administration. </a:t>
            </a:r>
          </a:p>
          <a:p>
            <a:pPr algn="ctr"/>
            <a:r>
              <a:rPr lang="fr-FR" altLang="fr-FR" sz="1400" b="1" dirty="0">
                <a:ea typeface="Times New Roman" panose="02020603050405020304" pitchFamily="18" charset="0"/>
                <a:cs typeface="Arial" panose="020B0604020202020204" pitchFamily="34" charset="0"/>
                <a:hlinkClick r:id="rId3"/>
              </a:rPr>
              <a:t>aapec.leo@gmail.com</a:t>
            </a:r>
            <a:endParaRPr lang="fr-FR" altLang="fr-FR" sz="1400" b="1" dirty="0">
              <a:ea typeface="Times New Roman" panose="02020603050405020304" pitchFamily="18" charset="0"/>
              <a:cs typeface="Arial" panose="020B0604020202020204" pitchFamily="34" charset="0"/>
            </a:endParaRPr>
          </a:p>
          <a:p>
            <a:pPr algn="ctr"/>
            <a:endParaRPr lang="fr-FR" altLang="fr-FR" b="1" dirty="0">
              <a:ea typeface="Times New Roman" panose="02020603050405020304" pitchFamily="18" charset="0"/>
              <a:cs typeface="Arial" panose="020B0604020202020204" pitchFamily="34" charset="0"/>
            </a:endParaRPr>
          </a:p>
          <a:p>
            <a:pPr algn="ctr"/>
            <a:r>
              <a:rPr lang="fr-FR" b="1" dirty="0">
                <a:highlight>
                  <a:srgbClr val="FFFF00"/>
                </a:highlight>
                <a:cs typeface="Arial" panose="020B0604020202020204" pitchFamily="34" charset="0"/>
              </a:rPr>
              <a:t>Aapecleo.fr</a:t>
            </a:r>
            <a:endParaRPr lang="fr-FR" b="1" dirty="0">
              <a:highlight>
                <a:srgbClr val="FFFF00"/>
              </a:highlight>
            </a:endParaRPr>
          </a:p>
        </p:txBody>
      </p:sp>
      <p:sp>
        <p:nvSpPr>
          <p:cNvPr id="4" name="Oval 8"/>
          <p:cNvSpPr>
            <a:spLocks noChangeAspect="1" noChangeArrowheads="1"/>
          </p:cNvSpPr>
          <p:nvPr/>
        </p:nvSpPr>
        <p:spPr bwMode="auto">
          <a:xfrm>
            <a:off x="2654711" y="4729381"/>
            <a:ext cx="2281229" cy="1060331"/>
          </a:xfrm>
          <a:prstGeom prst="ellipse">
            <a:avLst/>
          </a:prstGeom>
          <a:solidFill>
            <a:srgbClr val="7F7F7F"/>
          </a:solidFill>
          <a:ln w="76200">
            <a:solidFill>
              <a:srgbClr val="D3DFEE"/>
            </a:solidFill>
            <a:round/>
            <a:headEnd/>
            <a:tailEnd/>
          </a:ln>
          <a:effectLst>
            <a:outerShdw dist="107763" dir="8100000" algn="ctr" rotWithShape="0">
              <a:srgbClr val="808080">
                <a:alpha val="50000"/>
              </a:srgbClr>
            </a:outerShdw>
          </a:effectLst>
        </p:spPr>
        <p:txBody>
          <a:bodyPr vert="horz" wrap="square" lIns="6858" tIns="6858" rIns="6858" bIns="6858" numCol="1" anchor="ctr" anchorCtr="0" compatLnSpc="1">
            <a:prstTxWarp prst="textNoShape">
              <a:avLst/>
            </a:prstTxWarp>
          </a:bodyPr>
          <a:lstStyle/>
          <a:p>
            <a:pPr algn="ctr" defTabSz="685800" eaLnBrk="0" fontAlgn="base" hangingPunct="0">
              <a:spcBef>
                <a:spcPct val="0"/>
              </a:spcBef>
              <a:spcAft>
                <a:spcPct val="0"/>
              </a:spcAft>
            </a:pPr>
            <a:r>
              <a:rPr lang="fr-FR" altLang="fr-FR" sz="1400" b="1" i="1" dirty="0">
                <a:solidFill>
                  <a:srgbClr val="FFFFFF"/>
                </a:solidFill>
                <a:latin typeface="Century Gothic" panose="020B0502020202020204" pitchFamily="34" charset="0"/>
                <a:ea typeface="Times New Roman" panose="02020603050405020304" pitchFamily="18" charset="0"/>
                <a:cs typeface="Times New Roman" panose="02020603050405020304" pitchFamily="18" charset="0"/>
              </a:rPr>
              <a:t>Conseil</a:t>
            </a:r>
            <a:endParaRPr lang="fr-FR" altLang="fr-FR" sz="1000" b="1" dirty="0">
              <a:ea typeface="Times New Roman" panose="02020603050405020304" pitchFamily="18" charset="0"/>
            </a:endParaRPr>
          </a:p>
          <a:p>
            <a:pPr algn="ctr" defTabSz="685800" eaLnBrk="0" fontAlgn="base" hangingPunct="0">
              <a:spcBef>
                <a:spcPct val="0"/>
              </a:spcBef>
              <a:spcAft>
                <a:spcPct val="0"/>
              </a:spcAft>
            </a:pPr>
            <a:r>
              <a:rPr lang="fr-FR" altLang="fr-FR" sz="1400" b="1" i="1" dirty="0">
                <a:solidFill>
                  <a:srgbClr val="FFFFFF"/>
                </a:solidFill>
                <a:latin typeface="Century Gothic" panose="020B0502020202020204" pitchFamily="34" charset="0"/>
                <a:ea typeface="Times New Roman" panose="02020603050405020304" pitchFamily="18" charset="0"/>
                <a:cs typeface="Times New Roman" panose="02020603050405020304" pitchFamily="18" charset="0"/>
              </a:rPr>
              <a:t>d’Administration</a:t>
            </a:r>
            <a:endParaRPr lang="fr-FR" altLang="fr-FR" sz="1400" b="1" dirty="0">
              <a:latin typeface="Arial" panose="020B0604020202020204" pitchFamily="34" charset="0"/>
            </a:endParaRPr>
          </a:p>
        </p:txBody>
      </p:sp>
      <p:sp>
        <p:nvSpPr>
          <p:cNvPr id="14" name="ZoneTexte 13"/>
          <p:cNvSpPr txBox="1"/>
          <p:nvPr/>
        </p:nvSpPr>
        <p:spPr>
          <a:xfrm>
            <a:off x="480031" y="8625974"/>
            <a:ext cx="6630591" cy="1569660"/>
          </a:xfrm>
          <a:prstGeom prst="rect">
            <a:avLst/>
          </a:prstGeom>
          <a:noFill/>
          <a:ln>
            <a:solidFill>
              <a:schemeClr val="tx1"/>
            </a:solidFill>
          </a:ln>
        </p:spPr>
        <p:txBody>
          <a:bodyPr wrap="square" rtlCol="0">
            <a:spAutoFit/>
          </a:bodyPr>
          <a:lstStyle/>
          <a:p>
            <a:pPr algn="just" defTabSz="685800" eaLnBrk="0" fontAlgn="base" hangingPunct="0">
              <a:spcBef>
                <a:spcPct val="0"/>
              </a:spcBef>
              <a:spcAft>
                <a:spcPct val="0"/>
              </a:spcAft>
            </a:pPr>
            <a:r>
              <a:rPr lang="fr-FR" altLang="fr-FR" sz="1200" u="sng" dirty="0">
                <a:ea typeface="Times New Roman" panose="02020603050405020304" pitchFamily="18" charset="0"/>
              </a:rPr>
              <a:t>Modalités du vote</a:t>
            </a:r>
            <a:r>
              <a:rPr lang="fr-FR" altLang="fr-FR" sz="1200" dirty="0">
                <a:ea typeface="Times New Roman" panose="02020603050405020304" pitchFamily="18" charset="0"/>
              </a:rPr>
              <a:t> :</a:t>
            </a:r>
          </a:p>
          <a:p>
            <a:pPr algn="just" defTabSz="685800" eaLnBrk="0" fontAlgn="base" hangingPunct="0">
              <a:spcBef>
                <a:spcPct val="0"/>
              </a:spcBef>
              <a:spcAft>
                <a:spcPct val="0"/>
              </a:spcAft>
            </a:pPr>
            <a:endParaRPr lang="fr-FR" altLang="fr-FR" sz="1200" dirty="0">
              <a:ea typeface="Times New Roman" panose="02020603050405020304" pitchFamily="18" charset="0"/>
            </a:endParaRPr>
          </a:p>
          <a:p>
            <a:pPr algn="just" defTabSz="685800" eaLnBrk="0" fontAlgn="base" hangingPunct="0">
              <a:spcBef>
                <a:spcPct val="0"/>
              </a:spcBef>
              <a:spcAft>
                <a:spcPct val="0"/>
              </a:spcAft>
            </a:pPr>
            <a:r>
              <a:rPr lang="fr-FR" altLang="fr-FR" sz="1200" dirty="0">
                <a:ea typeface="Times New Roman" panose="02020603050405020304" pitchFamily="18" charset="0"/>
              </a:rPr>
              <a:t>Chaque parent, est électeur et éligible, sauf dans le cas où il s'est vu retirer l'autorité parentale. Ainsi, les deux parents figurent sur la liste électorale et reçoivent chacun l'ensemble du matériel de vote.</a:t>
            </a:r>
          </a:p>
          <a:p>
            <a:pPr algn="just" defTabSz="685800" eaLnBrk="0" fontAlgn="base" hangingPunct="0">
              <a:spcBef>
                <a:spcPct val="0"/>
              </a:spcBef>
              <a:spcAft>
                <a:spcPct val="0"/>
              </a:spcAft>
            </a:pPr>
            <a:endParaRPr lang="fr-FR" altLang="fr-FR" sz="1200" dirty="0">
              <a:ea typeface="Times New Roman" panose="02020603050405020304" pitchFamily="18" charset="0"/>
            </a:endParaRPr>
          </a:p>
          <a:p>
            <a:pPr algn="just" defTabSz="685800" eaLnBrk="0" fontAlgn="base" hangingPunct="0">
              <a:spcBef>
                <a:spcPct val="0"/>
              </a:spcBef>
              <a:spcAft>
                <a:spcPct val="0"/>
              </a:spcAft>
            </a:pPr>
            <a:r>
              <a:rPr lang="fr-FR" altLang="fr-FR" sz="1200" b="1" dirty="0">
                <a:ea typeface="Times New Roman" panose="02020603050405020304" pitchFamily="18" charset="0"/>
              </a:rPr>
              <a:t>À noter :</a:t>
            </a:r>
            <a:r>
              <a:rPr lang="fr-FR" altLang="fr-FR" sz="1200" dirty="0">
                <a:ea typeface="Times New Roman" panose="02020603050405020304" pitchFamily="18" charset="0"/>
              </a:rPr>
              <a:t> chaque parent d'élève ne peut voter qu'une seule fois par établissement scolaire, quel que soit le nombre d'enfants scolarisés dans l'établissement.</a:t>
            </a:r>
          </a:p>
          <a:p>
            <a:endParaRPr lang="fr-FR" sz="1200" dirty="0"/>
          </a:p>
        </p:txBody>
      </p:sp>
    </p:spTree>
    <p:extLst>
      <p:ext uri="{BB962C8B-B14F-4D97-AF65-F5344CB8AC3E}">
        <p14:creationId xmlns:p14="http://schemas.microsoft.com/office/powerpoint/2010/main" val="3813607294"/>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sz="3600"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204</TotalTime>
  <Words>349</Words>
  <Application>Microsoft Office PowerPoint</Application>
  <PresentationFormat>Personnalisé</PresentationFormat>
  <Paragraphs>39</Paragraphs>
  <Slides>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vt:i4>
      </vt:variant>
    </vt:vector>
  </HeadingPairs>
  <TitlesOfParts>
    <vt:vector size="7" baseType="lpstr">
      <vt:lpstr>Arial</vt:lpstr>
      <vt:lpstr>Calibri</vt:lpstr>
      <vt:lpstr>Calibri Light</vt:lpstr>
      <vt:lpstr>Century Gothic</vt:lpstr>
      <vt:lpstr>Times New Roman</vt:lpstr>
      <vt:lpstr>Thème Office</vt:lpstr>
      <vt:lpstr>Présentation PowerPoint</vt:lpstr>
    </vt:vector>
  </TitlesOfParts>
  <Company>PSA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SYLVIE CHEVALIER - J489006</dc:creator>
  <cp:lastModifiedBy>SMIR Sonia</cp:lastModifiedBy>
  <cp:revision>26</cp:revision>
  <cp:lastPrinted>2020-09-23T13:00:21Z</cp:lastPrinted>
  <dcterms:created xsi:type="dcterms:W3CDTF">2020-09-23T10:27:14Z</dcterms:created>
  <dcterms:modified xsi:type="dcterms:W3CDTF">2025-09-13T10:31:49Z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fd53d93-3f4c-4b90-b511-bd6bdbb4fba9_Enabled">
    <vt:lpwstr>true</vt:lpwstr>
  </property>
  <property fmtid="{D5CDD505-2E9C-101B-9397-08002B2CF9AE}" pid="3" name="MSIP_Label_2fd53d93-3f4c-4b90-b511-bd6bdbb4fba9_SetDate">
    <vt:lpwstr>2021-06-26T17:49:22Z</vt:lpwstr>
  </property>
  <property fmtid="{D5CDD505-2E9C-101B-9397-08002B2CF9AE}" pid="4" name="MSIP_Label_2fd53d93-3f4c-4b90-b511-bd6bdbb4fba9_Method">
    <vt:lpwstr>Standard</vt:lpwstr>
  </property>
  <property fmtid="{D5CDD505-2E9C-101B-9397-08002B2CF9AE}" pid="5" name="MSIP_Label_2fd53d93-3f4c-4b90-b511-bd6bdbb4fba9_Name">
    <vt:lpwstr>2fd53d93-3f4c-4b90-b511-bd6bdbb4fba9</vt:lpwstr>
  </property>
  <property fmtid="{D5CDD505-2E9C-101B-9397-08002B2CF9AE}" pid="6" name="MSIP_Label_2fd53d93-3f4c-4b90-b511-bd6bdbb4fba9_SiteId">
    <vt:lpwstr>d852d5cd-724c-4128-8812-ffa5db3f8507</vt:lpwstr>
  </property>
  <property fmtid="{D5CDD505-2E9C-101B-9397-08002B2CF9AE}" pid="7" name="MSIP_Label_2fd53d93-3f4c-4b90-b511-bd6bdbb4fba9_ActionId">
    <vt:lpwstr/>
  </property>
  <property fmtid="{D5CDD505-2E9C-101B-9397-08002B2CF9AE}" pid="8" name="MSIP_Label_2fd53d93-3f4c-4b90-b511-bd6bdbb4fba9_ContentBits">
    <vt:lpwstr>0</vt:lpwstr>
  </property>
  <property fmtid="{D5CDD505-2E9C-101B-9397-08002B2CF9AE}" pid="9" name="MSIP_Label_13a33b84-80ad-42de-a720-6b5d1b5c8fd5_Enabled">
    <vt:lpwstr>true</vt:lpwstr>
  </property>
  <property fmtid="{D5CDD505-2E9C-101B-9397-08002B2CF9AE}" pid="10" name="MSIP_Label_13a33b84-80ad-42de-a720-6b5d1b5c8fd5_SetDate">
    <vt:lpwstr>2025-09-13T10:31:29Z</vt:lpwstr>
  </property>
  <property fmtid="{D5CDD505-2E9C-101B-9397-08002B2CF9AE}" pid="11" name="MSIP_Label_13a33b84-80ad-42de-a720-6b5d1b5c8fd5_Method">
    <vt:lpwstr>Standard</vt:lpwstr>
  </property>
  <property fmtid="{D5CDD505-2E9C-101B-9397-08002B2CF9AE}" pid="12" name="MSIP_Label_13a33b84-80ad-42de-a720-6b5d1b5c8fd5_Name">
    <vt:lpwstr>Interne</vt:lpwstr>
  </property>
  <property fmtid="{D5CDD505-2E9C-101B-9397-08002B2CF9AE}" pid="13" name="MSIP_Label_13a33b84-80ad-42de-a720-6b5d1b5c8fd5_SiteId">
    <vt:lpwstr>6113e532-f814-4bb9-ae61-898381e45aec</vt:lpwstr>
  </property>
  <property fmtid="{D5CDD505-2E9C-101B-9397-08002B2CF9AE}" pid="14" name="MSIP_Label_13a33b84-80ad-42de-a720-6b5d1b5c8fd5_ActionId">
    <vt:lpwstr>1a10a965-b2eb-4a49-ab02-9a9901a054b3</vt:lpwstr>
  </property>
  <property fmtid="{D5CDD505-2E9C-101B-9397-08002B2CF9AE}" pid="15" name="MSIP_Label_13a33b84-80ad-42de-a720-6b5d1b5c8fd5_ContentBits">
    <vt:lpwstr>0</vt:lpwstr>
  </property>
</Properties>
</file>